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8" r:id="rId1"/>
  </p:sldMasterIdLst>
  <p:notesMasterIdLst>
    <p:notesMasterId r:id="rId10"/>
  </p:notesMasterIdLst>
  <p:sldIdLst>
    <p:sldId id="325" r:id="rId2"/>
    <p:sldId id="326" r:id="rId3"/>
    <p:sldId id="327" r:id="rId4"/>
    <p:sldId id="328" r:id="rId5"/>
    <p:sldId id="329" r:id="rId6"/>
    <p:sldId id="330" r:id="rId7"/>
    <p:sldId id="331" r:id="rId8"/>
    <p:sldId id="332" r:id="rId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70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79730737"/>
      </p:ext>
    </p:extLst>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xmlns="" id="{925024F2-6C63-43F9-97FA-2C93F5A55B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320303A2-EE8B-4F7A-8DF1-BB3189E0DA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A4336F69-661F-48B4-95A5-8D0126DB3DAC}"/>
              </a:ext>
            </a:extLst>
          </p:cNvPr>
          <p:cNvSpPr>
            <a:spLocks noGrp="1" noChangeArrowheads="1"/>
          </p:cNvSpPr>
          <p:nvPr>
            <p:ph type="sldNum" sz="quarter" idx="12"/>
          </p:nvPr>
        </p:nvSpPr>
        <p:spPr>
          <a:ln/>
        </p:spPr>
        <p:txBody>
          <a:bodyPr/>
          <a:lstStyle>
            <a:lvl1pPr>
              <a:defRPr/>
            </a:lvl1pPr>
          </a:lstStyle>
          <a:p>
            <a:pPr>
              <a:defRPr/>
            </a:pPr>
            <a:fld id="{A918CF36-D0F3-4A1B-984B-178307EE4F27}" type="slidenum">
              <a:rPr lang="en-US" altLang="en-US"/>
              <a:pPr>
                <a:defRPr/>
              </a:pPr>
              <a:t>‹#›</a:t>
            </a:fld>
            <a:endParaRPr lang="en-US" altLang="en-US"/>
          </a:p>
        </p:txBody>
      </p:sp>
    </p:spTree>
    <p:extLst>
      <p:ext uri="{BB962C8B-B14F-4D97-AF65-F5344CB8AC3E}">
        <p14:creationId xmlns:p14="http://schemas.microsoft.com/office/powerpoint/2010/main" val="1122489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25024F2-6C63-43F9-97FA-2C93F5A55B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320303A2-EE8B-4F7A-8DF1-BB3189E0DA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A4336F69-661F-48B4-95A5-8D0126DB3DAC}"/>
              </a:ext>
            </a:extLst>
          </p:cNvPr>
          <p:cNvSpPr>
            <a:spLocks noGrp="1" noChangeArrowheads="1"/>
          </p:cNvSpPr>
          <p:nvPr>
            <p:ph type="sldNum" sz="quarter" idx="12"/>
          </p:nvPr>
        </p:nvSpPr>
        <p:spPr>
          <a:ln/>
        </p:spPr>
        <p:txBody>
          <a:bodyPr/>
          <a:lstStyle>
            <a:lvl1pPr>
              <a:defRPr/>
            </a:lvl1pPr>
          </a:lstStyle>
          <a:p>
            <a:pPr>
              <a:defRPr/>
            </a:pPr>
            <a:fld id="{2AF45693-FBBC-4E2C-A9E9-E9E7F1EAF63D}" type="slidenum">
              <a:rPr lang="en-US" altLang="en-US"/>
              <a:pPr>
                <a:defRPr/>
              </a:pPr>
              <a:t>‹#›</a:t>
            </a:fld>
            <a:endParaRPr lang="en-US" altLang="en-US"/>
          </a:p>
        </p:txBody>
      </p:sp>
    </p:spTree>
    <p:extLst>
      <p:ext uri="{BB962C8B-B14F-4D97-AF65-F5344CB8AC3E}">
        <p14:creationId xmlns:p14="http://schemas.microsoft.com/office/powerpoint/2010/main" val="19077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25024F2-6C63-43F9-97FA-2C93F5A55B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320303A2-EE8B-4F7A-8DF1-BB3189E0DA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A4336F69-661F-48B4-95A5-8D0126DB3DAC}"/>
              </a:ext>
            </a:extLst>
          </p:cNvPr>
          <p:cNvSpPr>
            <a:spLocks noGrp="1" noChangeArrowheads="1"/>
          </p:cNvSpPr>
          <p:nvPr>
            <p:ph type="sldNum" sz="quarter" idx="12"/>
          </p:nvPr>
        </p:nvSpPr>
        <p:spPr>
          <a:ln/>
        </p:spPr>
        <p:txBody>
          <a:bodyPr/>
          <a:lstStyle>
            <a:lvl1pPr>
              <a:defRPr/>
            </a:lvl1pPr>
          </a:lstStyle>
          <a:p>
            <a:pPr>
              <a:defRPr/>
            </a:pPr>
            <a:fld id="{38B2876E-A89B-4679-9729-47A076DB84AC}" type="slidenum">
              <a:rPr lang="en-US" altLang="en-US"/>
              <a:pPr>
                <a:defRPr/>
              </a:pPr>
              <a:t>‹#›</a:t>
            </a:fld>
            <a:endParaRPr lang="en-US" altLang="en-US"/>
          </a:p>
        </p:txBody>
      </p:sp>
    </p:spTree>
    <p:extLst>
      <p:ext uri="{BB962C8B-B14F-4D97-AF65-F5344CB8AC3E}">
        <p14:creationId xmlns:p14="http://schemas.microsoft.com/office/powerpoint/2010/main" val="91843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25024F2-6C63-43F9-97FA-2C93F5A55B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320303A2-EE8B-4F7A-8DF1-BB3189E0DA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A4336F69-661F-48B4-95A5-8D0126DB3DAC}"/>
              </a:ext>
            </a:extLst>
          </p:cNvPr>
          <p:cNvSpPr>
            <a:spLocks noGrp="1" noChangeArrowheads="1"/>
          </p:cNvSpPr>
          <p:nvPr>
            <p:ph type="sldNum" sz="quarter" idx="12"/>
          </p:nvPr>
        </p:nvSpPr>
        <p:spPr>
          <a:ln/>
        </p:spPr>
        <p:txBody>
          <a:bodyPr/>
          <a:lstStyle>
            <a:lvl1pPr>
              <a:defRPr/>
            </a:lvl1pPr>
          </a:lstStyle>
          <a:p>
            <a:pPr>
              <a:defRPr/>
            </a:pPr>
            <a:fld id="{1EB87EBF-BD02-4F1D-9C4A-6BAFF0CB891B}" type="slidenum">
              <a:rPr lang="en-US" altLang="en-US"/>
              <a:pPr>
                <a:defRPr/>
              </a:pPr>
              <a:t>‹#›</a:t>
            </a:fld>
            <a:endParaRPr lang="en-US" altLang="en-US"/>
          </a:p>
        </p:txBody>
      </p:sp>
    </p:spTree>
    <p:extLst>
      <p:ext uri="{BB962C8B-B14F-4D97-AF65-F5344CB8AC3E}">
        <p14:creationId xmlns:p14="http://schemas.microsoft.com/office/powerpoint/2010/main" val="401518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xmlns="" id="{925024F2-6C63-43F9-97FA-2C93F5A55B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320303A2-EE8B-4F7A-8DF1-BB3189E0DA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A4336F69-661F-48B4-95A5-8D0126DB3DAC}"/>
              </a:ext>
            </a:extLst>
          </p:cNvPr>
          <p:cNvSpPr>
            <a:spLocks noGrp="1" noChangeArrowheads="1"/>
          </p:cNvSpPr>
          <p:nvPr>
            <p:ph type="sldNum" sz="quarter" idx="12"/>
          </p:nvPr>
        </p:nvSpPr>
        <p:spPr>
          <a:ln/>
        </p:spPr>
        <p:txBody>
          <a:bodyPr/>
          <a:lstStyle>
            <a:lvl1pPr>
              <a:defRPr/>
            </a:lvl1pPr>
          </a:lstStyle>
          <a:p>
            <a:pPr>
              <a:defRPr/>
            </a:pPr>
            <a:fld id="{38686274-872E-4442-971C-F04EF006829D}" type="slidenum">
              <a:rPr lang="en-US" altLang="en-US"/>
              <a:pPr>
                <a:defRPr/>
              </a:pPr>
              <a:t>‹#›</a:t>
            </a:fld>
            <a:endParaRPr lang="en-US" altLang="en-US"/>
          </a:p>
        </p:txBody>
      </p:sp>
    </p:spTree>
    <p:extLst>
      <p:ext uri="{BB962C8B-B14F-4D97-AF65-F5344CB8AC3E}">
        <p14:creationId xmlns:p14="http://schemas.microsoft.com/office/powerpoint/2010/main" val="187979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925024F2-6C63-43F9-97FA-2C93F5A55B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320303A2-EE8B-4F7A-8DF1-BB3189E0DA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A4336F69-661F-48B4-95A5-8D0126DB3DAC}"/>
              </a:ext>
            </a:extLst>
          </p:cNvPr>
          <p:cNvSpPr>
            <a:spLocks noGrp="1" noChangeArrowheads="1"/>
          </p:cNvSpPr>
          <p:nvPr>
            <p:ph type="sldNum" sz="quarter" idx="12"/>
          </p:nvPr>
        </p:nvSpPr>
        <p:spPr>
          <a:ln/>
        </p:spPr>
        <p:txBody>
          <a:bodyPr/>
          <a:lstStyle>
            <a:lvl1pPr>
              <a:defRPr/>
            </a:lvl1pPr>
          </a:lstStyle>
          <a:p>
            <a:pPr>
              <a:defRPr/>
            </a:pPr>
            <a:fld id="{15236700-B784-4209-A372-79E7D7743A33}" type="slidenum">
              <a:rPr lang="en-US" altLang="en-US"/>
              <a:pPr>
                <a:defRPr/>
              </a:pPr>
              <a:t>‹#›</a:t>
            </a:fld>
            <a:endParaRPr lang="en-US" altLang="en-US"/>
          </a:p>
        </p:txBody>
      </p:sp>
    </p:spTree>
    <p:extLst>
      <p:ext uri="{BB962C8B-B14F-4D97-AF65-F5344CB8AC3E}">
        <p14:creationId xmlns:p14="http://schemas.microsoft.com/office/powerpoint/2010/main" val="91481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925024F2-6C63-43F9-97FA-2C93F5A55B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xmlns="" id="{320303A2-EE8B-4F7A-8DF1-BB3189E0DA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xmlns="" id="{A4336F69-661F-48B4-95A5-8D0126DB3DAC}"/>
              </a:ext>
            </a:extLst>
          </p:cNvPr>
          <p:cNvSpPr>
            <a:spLocks noGrp="1" noChangeArrowheads="1"/>
          </p:cNvSpPr>
          <p:nvPr>
            <p:ph type="sldNum" sz="quarter" idx="12"/>
          </p:nvPr>
        </p:nvSpPr>
        <p:spPr>
          <a:ln/>
        </p:spPr>
        <p:txBody>
          <a:bodyPr/>
          <a:lstStyle>
            <a:lvl1pPr>
              <a:defRPr/>
            </a:lvl1pPr>
          </a:lstStyle>
          <a:p>
            <a:pPr>
              <a:defRPr/>
            </a:pPr>
            <a:fld id="{32BB0A22-95F6-426B-9591-C074E66A7E53}" type="slidenum">
              <a:rPr lang="en-US" altLang="en-US"/>
              <a:pPr>
                <a:defRPr/>
              </a:pPr>
              <a:t>‹#›</a:t>
            </a:fld>
            <a:endParaRPr lang="en-US" altLang="en-US"/>
          </a:p>
        </p:txBody>
      </p:sp>
    </p:spTree>
    <p:extLst>
      <p:ext uri="{BB962C8B-B14F-4D97-AF65-F5344CB8AC3E}">
        <p14:creationId xmlns:p14="http://schemas.microsoft.com/office/powerpoint/2010/main" val="36562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925024F2-6C63-43F9-97FA-2C93F5A55B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xmlns="" id="{320303A2-EE8B-4F7A-8DF1-BB3189E0DA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A4336F69-661F-48B4-95A5-8D0126DB3DAC}"/>
              </a:ext>
            </a:extLst>
          </p:cNvPr>
          <p:cNvSpPr>
            <a:spLocks noGrp="1" noChangeArrowheads="1"/>
          </p:cNvSpPr>
          <p:nvPr>
            <p:ph type="sldNum" sz="quarter" idx="12"/>
          </p:nvPr>
        </p:nvSpPr>
        <p:spPr>
          <a:ln/>
        </p:spPr>
        <p:txBody>
          <a:bodyPr/>
          <a:lstStyle>
            <a:lvl1pPr>
              <a:defRPr/>
            </a:lvl1pPr>
          </a:lstStyle>
          <a:p>
            <a:pPr>
              <a:defRPr/>
            </a:pPr>
            <a:fld id="{B50DAE29-223B-44D3-A4AA-EACAD2CD4ED5}" type="slidenum">
              <a:rPr lang="en-US" altLang="en-US"/>
              <a:pPr>
                <a:defRPr/>
              </a:pPr>
              <a:t>‹#›</a:t>
            </a:fld>
            <a:endParaRPr lang="en-US" altLang="en-US"/>
          </a:p>
        </p:txBody>
      </p:sp>
    </p:spTree>
    <p:extLst>
      <p:ext uri="{BB962C8B-B14F-4D97-AF65-F5344CB8AC3E}">
        <p14:creationId xmlns:p14="http://schemas.microsoft.com/office/powerpoint/2010/main" val="305386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925024F2-6C63-43F9-97FA-2C93F5A55B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xmlns="" id="{320303A2-EE8B-4F7A-8DF1-BB3189E0DA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xmlns="" id="{A4336F69-661F-48B4-95A5-8D0126DB3DAC}"/>
              </a:ext>
            </a:extLst>
          </p:cNvPr>
          <p:cNvSpPr>
            <a:spLocks noGrp="1" noChangeArrowheads="1"/>
          </p:cNvSpPr>
          <p:nvPr>
            <p:ph type="sldNum" sz="quarter" idx="12"/>
          </p:nvPr>
        </p:nvSpPr>
        <p:spPr>
          <a:ln/>
        </p:spPr>
        <p:txBody>
          <a:bodyPr/>
          <a:lstStyle>
            <a:lvl1pPr>
              <a:defRPr/>
            </a:lvl1pPr>
          </a:lstStyle>
          <a:p>
            <a:pPr>
              <a:defRPr/>
            </a:pPr>
            <a:fld id="{D79DBBCF-A4ED-470F-B462-D8BAED91A2B3}" type="slidenum">
              <a:rPr lang="en-US" altLang="en-US"/>
              <a:pPr>
                <a:defRPr/>
              </a:pPr>
              <a:t>‹#›</a:t>
            </a:fld>
            <a:endParaRPr lang="en-US" altLang="en-US"/>
          </a:p>
        </p:txBody>
      </p:sp>
    </p:spTree>
    <p:extLst>
      <p:ext uri="{BB962C8B-B14F-4D97-AF65-F5344CB8AC3E}">
        <p14:creationId xmlns:p14="http://schemas.microsoft.com/office/powerpoint/2010/main" val="348395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xmlns="" id="{925024F2-6C63-43F9-97FA-2C93F5A55B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320303A2-EE8B-4F7A-8DF1-BB3189E0DA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A4336F69-661F-48B4-95A5-8D0126DB3DAC}"/>
              </a:ext>
            </a:extLst>
          </p:cNvPr>
          <p:cNvSpPr>
            <a:spLocks noGrp="1" noChangeArrowheads="1"/>
          </p:cNvSpPr>
          <p:nvPr>
            <p:ph type="sldNum" sz="quarter" idx="12"/>
          </p:nvPr>
        </p:nvSpPr>
        <p:spPr>
          <a:ln/>
        </p:spPr>
        <p:txBody>
          <a:bodyPr/>
          <a:lstStyle>
            <a:lvl1pPr>
              <a:defRPr/>
            </a:lvl1pPr>
          </a:lstStyle>
          <a:p>
            <a:pPr>
              <a:defRPr/>
            </a:pPr>
            <a:fld id="{0DA87BD5-8A49-4553-A906-6FA5B4322357}" type="slidenum">
              <a:rPr lang="en-US" altLang="en-US"/>
              <a:pPr>
                <a:defRPr/>
              </a:pPr>
              <a:t>‹#›</a:t>
            </a:fld>
            <a:endParaRPr lang="en-US" altLang="en-US"/>
          </a:p>
        </p:txBody>
      </p:sp>
    </p:spTree>
    <p:extLst>
      <p:ext uri="{BB962C8B-B14F-4D97-AF65-F5344CB8AC3E}">
        <p14:creationId xmlns:p14="http://schemas.microsoft.com/office/powerpoint/2010/main" val="11188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xmlns="" id="{925024F2-6C63-43F9-97FA-2C93F5A55B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320303A2-EE8B-4F7A-8DF1-BB3189E0DA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A4336F69-661F-48B4-95A5-8D0126DB3DAC}"/>
              </a:ext>
            </a:extLst>
          </p:cNvPr>
          <p:cNvSpPr>
            <a:spLocks noGrp="1" noChangeArrowheads="1"/>
          </p:cNvSpPr>
          <p:nvPr>
            <p:ph type="sldNum" sz="quarter" idx="12"/>
          </p:nvPr>
        </p:nvSpPr>
        <p:spPr>
          <a:ln/>
        </p:spPr>
        <p:txBody>
          <a:bodyPr/>
          <a:lstStyle>
            <a:lvl1pPr>
              <a:defRPr/>
            </a:lvl1pPr>
          </a:lstStyle>
          <a:p>
            <a:pPr>
              <a:defRPr/>
            </a:pPr>
            <a:fld id="{F1CA0D98-2FA1-461D-8FD3-AD1FCEF8E5F7}" type="slidenum">
              <a:rPr lang="en-US" altLang="en-US"/>
              <a:pPr>
                <a:defRPr/>
              </a:pPr>
              <a:t>‹#›</a:t>
            </a:fld>
            <a:endParaRPr lang="en-US" altLang="en-US"/>
          </a:p>
        </p:txBody>
      </p:sp>
    </p:spTree>
    <p:extLst>
      <p:ext uri="{BB962C8B-B14F-4D97-AF65-F5344CB8AC3E}">
        <p14:creationId xmlns:p14="http://schemas.microsoft.com/office/powerpoint/2010/main" val="56269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xmlns="" id="{925024F2-6C63-43F9-97FA-2C93F5A55B0A}"/>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xmlns="" id="{320303A2-EE8B-4F7A-8DF1-BB3189E0DAF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xmlns="" id="{A4336F69-661F-48B4-95A5-8D0126DB3DAC}"/>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B230C40-4CB7-4BA0-9FE6-221A24C0CA7A}" type="slidenum">
              <a:rPr lang="en-US" altLang="en-US"/>
              <a:pPr>
                <a:defRPr/>
              </a:pPr>
              <a:t>‹#›</a:t>
            </a:fld>
            <a:endParaRPr lang="en-US" altLang="en-US"/>
          </a:p>
        </p:txBody>
      </p:sp>
    </p:spTree>
    <p:extLst>
      <p:ext uri="{BB962C8B-B14F-4D97-AF65-F5344CB8AC3E}">
        <p14:creationId xmlns:p14="http://schemas.microsoft.com/office/powerpoint/2010/main" val="350745507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74688"/>
            <a:ext cx="10775950" cy="82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
          <p:cNvSpPr>
            <a:spLocks noChangeArrowheads="1"/>
          </p:cNvSpPr>
          <p:nvPr/>
        </p:nvSpPr>
        <p:spPr bwMode="auto">
          <a:xfrm>
            <a:off x="533400" y="1447800"/>
            <a:ext cx="815340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3200">
                <a:solidFill>
                  <a:schemeClr val="tx1"/>
                </a:solidFill>
                <a:latin typeface="Times New Roman" panose="02020603050405020304" pitchFamily="18" charset="0"/>
              </a:defRPr>
            </a:lvl1pPr>
            <a:lvl2pPr marL="742950" indent="-285750">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800">
                <a:solidFill>
                  <a:schemeClr val="tx1"/>
                </a:solidFill>
                <a:latin typeface="Times New Roman" panose="02020603050405020304" pitchFamily="18" charset="0"/>
              </a:defRPr>
            </a:lvl2pPr>
            <a:lvl3pPr marL="1143000" indent="-228600">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400">
                <a:solidFill>
                  <a:schemeClr val="tx1"/>
                </a:solidFill>
                <a:latin typeface="Times New Roman" panose="02020603050405020304" pitchFamily="18" charset="0"/>
              </a:defRPr>
            </a:lvl3pPr>
            <a:lvl4pPr marL="1600200" indent="-228600">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4pPr>
            <a:lvl5pPr marL="2057400" indent="-228600">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當我四面受敵 不被困住</a:t>
            </a:r>
            <a:endParaRPr kumimoji="0" lang="en-US" altLang="zh-CN"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心裏作難 不至失望</a:t>
            </a:r>
            <a:endParaRPr kumimoji="0" lang="en-US" altLang="zh-CN"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逼迫卻不被丟棄</a:t>
            </a:r>
            <a:endParaRPr kumimoji="0" lang="en-US" altLang="zh-CN"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打倒卻不至死亡</a:t>
            </a:r>
            <a:endParaRPr kumimoji="0" lang="en-US" altLang="zh-CN"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耶穌的生顯明在我身上</a:t>
            </a: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When I am hard pressed on every side, but not crushed;</a:t>
            </a:r>
            <a:endParaRPr kumimoji="0" lang="en-US" altLang="en-US" sz="4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Perplexed, but not in despair;</a:t>
            </a:r>
            <a:endParaRPr kumimoji="0" lang="en-US" altLang="en-US" sz="4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Persecuted, but not abandoned;</a:t>
            </a: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Struck down, but not destroyed,</a:t>
            </a:r>
            <a:endParaRPr kumimoji="0" lang="en-US" altLang="en-US" sz="4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The life of Jesus may be revealed in my body</a:t>
            </a: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a:t>
            </a:r>
            <a:endPar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r>
            <a:br>
              <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br>
            <a:r>
              <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r>
            <a:br>
              <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br>
            <a:endParaRPr kumimoji="0" lang="en-GB" altLang="en-US" sz="40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2052" name="文本框 1"/>
          <p:cNvSpPr txBox="1">
            <a:spLocks noChangeArrowheads="1"/>
          </p:cNvSpPr>
          <p:nvPr/>
        </p:nvSpPr>
        <p:spPr bwMode="auto">
          <a:xfrm>
            <a:off x="304800" y="457200"/>
            <a:ext cx="868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4400" b="1" i="0" u="none" strike="noStrike" kern="120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mn-cs"/>
              </a:rPr>
              <a:t>试炼中的歌吟 </a:t>
            </a:r>
            <a:r>
              <a:rPr kumimoji="0" lang="en-US" altLang="en-US" sz="4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T</a:t>
            </a:r>
            <a:r>
              <a:rPr kumimoji="0" lang="en-US" altLang="zh-CN" sz="4400" b="1" i="0" u="none" strike="noStrike" kern="120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mn-cs"/>
              </a:rPr>
              <a:t>he song of Trials</a:t>
            </a:r>
            <a:endParaRPr kumimoji="0" lang="en-US" altLang="en-US" sz="4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99212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92150"/>
            <a:ext cx="10604500" cy="831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
          <p:cNvSpPr>
            <a:spLocks noChangeArrowheads="1"/>
          </p:cNvSpPr>
          <p:nvPr/>
        </p:nvSpPr>
        <p:spPr bwMode="auto">
          <a:xfrm>
            <a:off x="-19050" y="685800"/>
            <a:ext cx="9144000" cy="798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3200">
                <a:solidFill>
                  <a:schemeClr val="tx1"/>
                </a:solidFill>
                <a:latin typeface="Times New Roman" panose="02020603050405020304" pitchFamily="18" charset="0"/>
              </a:defRPr>
            </a:lvl1pPr>
            <a:lvl2pPr marL="742950" indent="-285750">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800">
                <a:solidFill>
                  <a:schemeClr val="tx1"/>
                </a:solidFill>
                <a:latin typeface="Times New Roman" panose="02020603050405020304" pitchFamily="18" charset="0"/>
              </a:defRPr>
            </a:lvl2pPr>
            <a:lvl3pPr marL="1143000" indent="-228600">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400">
                <a:solidFill>
                  <a:schemeClr val="tx1"/>
                </a:solidFill>
                <a:latin typeface="Times New Roman" panose="02020603050405020304" pitchFamily="18" charset="0"/>
              </a:defRPr>
            </a:lvl3pPr>
            <a:lvl4pPr marL="1600200" indent="-228600">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4pPr>
            <a:lvl5pPr marL="2057400" indent="-228600">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40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當我四面受敵 不被困住</a:t>
            </a:r>
            <a:endParaRPr kumimoji="0" lang="en-US" altLang="zh-CN" sz="40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40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心裏作難 不至失望</a:t>
            </a:r>
            <a:endParaRPr kumimoji="0" lang="en-US" altLang="zh-CN" sz="40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40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逼迫卻不被丟棄</a:t>
            </a:r>
            <a:endParaRPr kumimoji="0" lang="en-US" altLang="zh-CN" sz="40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40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打倒卻不至死亡</a:t>
            </a:r>
            <a:endParaRPr kumimoji="0" lang="en-US" altLang="zh-CN" sz="40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40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耶穌的生顯明在我身上</a:t>
            </a:r>
          </a:p>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endParaRPr kumimoji="0" lang="en-GB" altLang="en-US" sz="40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When I am hard pressed on every side, but not crushed;</a:t>
            </a:r>
            <a:endPar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Perplexed, but not in despair;</a:t>
            </a:r>
            <a:endPar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Persecuted, but not abandoned;</a:t>
            </a: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Struck down, but not destroyed,</a:t>
            </a:r>
            <a:endPar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The life of Jesus may be revealed in my body.</a:t>
            </a:r>
            <a:endPar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r>
            <a:br>
              <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br>
            <a:r>
              <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r>
            <a:br>
              <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br>
            <a:r>
              <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r>
            <a:br>
              <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br>
            <a:endParaRPr kumimoji="0" lang="en-GB" altLang="en-US" sz="40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96466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6E05B2C1-5748-47B2-BB4A-6AB2F748108B}"/>
              </a:ext>
            </a:extLst>
          </p:cNvPr>
          <p:cNvPicPr>
            <a:picLocks noChangeAspect="1"/>
          </p:cNvPicPr>
          <p:nvPr/>
        </p:nvPicPr>
        <p:blipFill>
          <a:blip r:embed="rId2">
            <a:alphaModFix amt="68000"/>
          </a:blip>
          <a:stretch>
            <a:fillRect/>
          </a:stretch>
        </p:blipFill>
        <p:spPr>
          <a:xfrm>
            <a:off x="0" y="0"/>
            <a:ext cx="9144000" cy="6858000"/>
          </a:xfrm>
          <a:prstGeom prst="rect">
            <a:avLst/>
          </a:prstGeom>
          <a:effectLst>
            <a:outerShdw blurRad="711200" dist="50800" dir="5400000" algn="ctr" rotWithShape="0">
              <a:srgbClr val="000000">
                <a:alpha val="0"/>
              </a:srgbClr>
            </a:outerShdw>
          </a:effectLst>
        </p:spPr>
      </p:pic>
      <p:sp>
        <p:nvSpPr>
          <p:cNvPr id="4099" name="Rectangle 2"/>
          <p:cNvSpPr>
            <a:spLocks noGrp="1" noChangeArrowheads="1"/>
          </p:cNvSpPr>
          <p:nvPr>
            <p:ph type="title" idx="4294967295"/>
          </p:nvPr>
        </p:nvSpPr>
        <p:spPr>
          <a:xfrm>
            <a:off x="0" y="609600"/>
            <a:ext cx="9144000" cy="6858000"/>
          </a:xfrm>
        </p:spPr>
        <p:txBody>
          <a:bodyPr/>
          <a:lstStyle/>
          <a:p>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將我的眼光放在未來</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讓我的盼望定睛天上</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暫時的苦楚在榮耀的光中</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蛻變成不朽的生命與剛強</a:t>
            </a:r>
            <a:r>
              <a:rPr lang="en-GB" altLang="en-US" smtClean="0">
                <a:solidFill>
                  <a:schemeClr val="tx1"/>
                </a:solidFill>
                <a:latin typeface="經典標準楷書" pitchFamily="1" charset="-128"/>
                <a:ea typeface="宋体" panose="02010600030101010101" pitchFamily="2" charset="-122"/>
                <a:cs typeface="經典標準楷書" pitchFamily="1" charset="-128"/>
              </a:rPr>
              <a:t/>
            </a:r>
            <a:br>
              <a:rPr lang="en-GB" altLang="en-US" smtClean="0">
                <a:solidFill>
                  <a:schemeClr val="tx1"/>
                </a:solidFill>
                <a:latin typeface="經典標準楷書" pitchFamily="1" charset="-128"/>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Fix my eyes on the future glory,</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And my hopes on the heavenly kingdom. </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These temporary sufferings shall be transformed</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To eternal life and strength in His glory. </a:t>
            </a:r>
            <a:r>
              <a:rPr lang="en-US" altLang="en-US" smtClean="0">
                <a:ea typeface="宋体" panose="02010600030101010101" pitchFamily="2" charset="-122"/>
                <a:cs typeface="經典標準楷書" pitchFamily="1" charset="-128"/>
              </a:rPr>
              <a:t/>
            </a:r>
            <a:br>
              <a:rPr lang="en-US" altLang="en-US" smtClean="0">
                <a:ea typeface="宋体" panose="02010600030101010101" pitchFamily="2" charset="-122"/>
                <a:cs typeface="經典標準楷書" pitchFamily="1" charset="-128"/>
              </a:rPr>
            </a:br>
            <a:r>
              <a:rPr lang="en-US" altLang="en-US" smtClean="0">
                <a:ea typeface="宋体" panose="02010600030101010101" pitchFamily="2" charset="-122"/>
                <a:cs typeface="經典標準楷書" pitchFamily="1" charset="-128"/>
              </a:rPr>
              <a:t/>
            </a:r>
            <a:br>
              <a:rPr lang="en-US" altLang="en-US" smtClean="0">
                <a:ea typeface="宋体" panose="02010600030101010101" pitchFamily="2" charset="-122"/>
                <a:cs typeface="經典標準楷書" pitchFamily="1" charset="-128"/>
              </a:rPr>
            </a:br>
            <a:endParaRPr lang="zh-TW" altLang="en-US" smtClean="0">
              <a:solidFill>
                <a:schemeClr val="tx1"/>
              </a:solidFill>
              <a:latin typeface="新造特圓" pitchFamily="49" charset="-128"/>
              <a:ea typeface="新造特圓" pitchFamily="49" charset="-128"/>
              <a:cs typeface="經典標準楷書" pitchFamily="1" charset="-128"/>
            </a:endParaRPr>
          </a:p>
        </p:txBody>
      </p:sp>
    </p:spTree>
    <p:extLst>
      <p:ext uri="{BB962C8B-B14F-4D97-AF65-F5344CB8AC3E}">
        <p14:creationId xmlns:p14="http://schemas.microsoft.com/office/powerpoint/2010/main" val="1127151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92150"/>
            <a:ext cx="10515600" cy="831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idx="4294967295"/>
          </p:nvPr>
        </p:nvSpPr>
        <p:spPr>
          <a:xfrm>
            <a:off x="381000" y="2438400"/>
            <a:ext cx="8763000" cy="5029200"/>
          </a:xfrm>
        </p:spPr>
        <p:txBody>
          <a:bodyPr/>
          <a:lstStyle/>
          <a:p>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黎明的曙光即將到來</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雨後有彩虹高掛穹蒼</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死亡與復活僅是一線之隔</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試煉後綻放出屬天的光亮</a:t>
            </a:r>
            <a:r>
              <a:rPr lang="en-GB" altLang="en-US" sz="4800" smtClean="0">
                <a:solidFill>
                  <a:schemeClr val="tx1"/>
                </a:solidFill>
                <a:latin typeface="經典標準楷書" pitchFamily="1" charset="-128"/>
                <a:ea typeface="宋体" panose="02010600030101010101" pitchFamily="2" charset="-122"/>
                <a:cs typeface="經典標準楷書" pitchFamily="1" charset="-128"/>
              </a:rPr>
              <a:t/>
            </a:r>
            <a:br>
              <a:rPr lang="en-GB" altLang="en-US" sz="4800" smtClean="0">
                <a:solidFill>
                  <a:schemeClr val="tx1"/>
                </a:solidFill>
                <a:latin typeface="經典標準楷書" pitchFamily="1" charset="-128"/>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It is dawning;</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And following a storm, a rainbow shall pierce the clouds.</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Life and death</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Separated only by a thin line</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I’ll be blessed by the heavenly lights after all these trials.</a:t>
            </a:r>
            <a:r>
              <a:rPr lang="en-US" altLang="en-US" sz="4800" smtClean="0">
                <a:ea typeface="宋体" panose="02010600030101010101" pitchFamily="2" charset="-122"/>
                <a:cs typeface="經典標準楷書" pitchFamily="1" charset="-128"/>
              </a:rPr>
              <a:t/>
            </a:r>
            <a:br>
              <a:rPr lang="en-US" altLang="en-US" sz="4800" smtClean="0">
                <a:ea typeface="宋体" panose="02010600030101010101" pitchFamily="2" charset="-122"/>
                <a:cs typeface="經典標準楷書" pitchFamily="1" charset="-128"/>
              </a:rPr>
            </a:br>
            <a:r>
              <a:rPr lang="en-US" altLang="en-US" sz="4800" smtClean="0">
                <a:ea typeface="宋体" panose="02010600030101010101" pitchFamily="2" charset="-122"/>
                <a:cs typeface="經典標準楷書" pitchFamily="1" charset="-128"/>
              </a:rPr>
              <a:t/>
            </a:r>
            <a:br>
              <a:rPr lang="en-US" altLang="en-US" sz="4800" smtClean="0">
                <a:ea typeface="宋体" panose="02010600030101010101" pitchFamily="2" charset="-122"/>
                <a:cs typeface="經典標準楷書" pitchFamily="1" charset="-128"/>
              </a:rPr>
            </a:br>
            <a:r>
              <a:rPr lang="en-US" altLang="en-US" sz="4800" smtClean="0">
                <a:ea typeface="宋体" panose="02010600030101010101" pitchFamily="2" charset="-122"/>
                <a:cs typeface="經典標準楷書" pitchFamily="1" charset="-128"/>
              </a:rPr>
              <a:t/>
            </a:r>
            <a:br>
              <a:rPr lang="en-US" altLang="en-US" sz="4800" smtClean="0">
                <a:ea typeface="宋体" panose="02010600030101010101" pitchFamily="2" charset="-122"/>
                <a:cs typeface="經典標準楷書" pitchFamily="1" charset="-128"/>
              </a:rPr>
            </a:br>
            <a:r>
              <a:rPr lang="en-US" altLang="en-US" sz="4800" smtClean="0">
                <a:ea typeface="宋体" panose="02010600030101010101" pitchFamily="2" charset="-122"/>
                <a:cs typeface="經典標準楷書" pitchFamily="1" charset="-128"/>
              </a:rPr>
              <a:t/>
            </a:r>
            <a:br>
              <a:rPr lang="en-US" altLang="en-US" sz="4800" smtClean="0">
                <a:ea typeface="宋体" panose="02010600030101010101" pitchFamily="2" charset="-122"/>
                <a:cs typeface="經典標準楷書" pitchFamily="1" charset="-128"/>
              </a:rPr>
            </a:br>
            <a:endParaRPr lang="en-GB" altLang="en-US" sz="4800" smtClean="0">
              <a:solidFill>
                <a:schemeClr val="tx1"/>
              </a:solidFill>
              <a:latin typeface="經典標準楷書" pitchFamily="1" charset="-128"/>
              <a:ea typeface="宋体" panose="02010600030101010101" pitchFamily="2" charset="-122"/>
              <a:cs typeface="經典標準楷書" pitchFamily="1" charset="-128"/>
            </a:endParaRPr>
          </a:p>
        </p:txBody>
      </p:sp>
    </p:spTree>
    <p:extLst>
      <p:ext uri="{BB962C8B-B14F-4D97-AF65-F5344CB8AC3E}">
        <p14:creationId xmlns:p14="http://schemas.microsoft.com/office/powerpoint/2010/main" val="2942194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74688"/>
            <a:ext cx="10775950" cy="829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p:cNvSpPr>
            <a:spLocks noChangeArrowheads="1"/>
          </p:cNvSpPr>
          <p:nvPr/>
        </p:nvSpPr>
        <p:spPr bwMode="auto">
          <a:xfrm>
            <a:off x="533400" y="1447800"/>
            <a:ext cx="815340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3200">
                <a:solidFill>
                  <a:schemeClr val="tx1"/>
                </a:solidFill>
                <a:latin typeface="Times New Roman" panose="02020603050405020304" pitchFamily="18" charset="0"/>
              </a:defRPr>
            </a:lvl1pPr>
            <a:lvl2pPr marL="742950" indent="-285750">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800">
                <a:solidFill>
                  <a:schemeClr val="tx1"/>
                </a:solidFill>
                <a:latin typeface="Times New Roman" panose="02020603050405020304" pitchFamily="18" charset="0"/>
              </a:defRPr>
            </a:lvl2pPr>
            <a:lvl3pPr marL="1143000" indent="-228600">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400">
                <a:solidFill>
                  <a:schemeClr val="tx1"/>
                </a:solidFill>
                <a:latin typeface="Times New Roman" panose="02020603050405020304" pitchFamily="18" charset="0"/>
              </a:defRPr>
            </a:lvl3pPr>
            <a:lvl4pPr marL="1600200" indent="-228600">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4pPr>
            <a:lvl5pPr marL="2057400" indent="-228600">
              <a:spcBef>
                <a:spcPct val="20000"/>
              </a:spcBef>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當我四面受敵 不被困住</a:t>
            </a:r>
            <a:endParaRPr kumimoji="0" lang="en-US" altLang="zh-CN"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心裏作難 不至失望</a:t>
            </a:r>
            <a:endParaRPr kumimoji="0" lang="en-US" altLang="zh-CN"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逼迫卻不被丟棄</a:t>
            </a:r>
            <a:endParaRPr kumimoji="0" lang="en-US" altLang="zh-CN"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打倒卻不至死亡</a:t>
            </a:r>
            <a:endParaRPr kumimoji="0" lang="en-US" altLang="zh-CN"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base" latinLnBrk="0" hangingPunct="1">
              <a:lnSpc>
                <a:spcPct val="97000"/>
              </a:lnSpc>
              <a:spcBef>
                <a:spcPct val="0"/>
              </a:spcBef>
              <a:spcAft>
                <a:spcPct val="0"/>
              </a:spcAft>
              <a:buClrTx/>
              <a:buSzTx/>
              <a:buFont typeface="Wingdings" panose="05000000000000000000"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GB" altLang="en-US" sz="36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rPr>
              <a:t>耶穌的生顯明在我身上</a:t>
            </a: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When I am hard pressed on every side, but not crushed;</a:t>
            </a:r>
            <a:endParaRPr kumimoji="0" lang="en-US" altLang="en-US" sz="4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Perplexed, but not in despair;</a:t>
            </a:r>
            <a:endParaRPr kumimoji="0" lang="en-US" altLang="en-US" sz="4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Persecuted, but not abandoned;</a:t>
            </a: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Struck down, but not destroyed,</a:t>
            </a:r>
            <a:endParaRPr kumimoji="0" lang="en-US" altLang="en-US" sz="4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The life of Jesus may be revealed in my body</a:t>
            </a: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a:t>
            </a:r>
            <a:endPar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defRPr/>
            </a:pPr>
            <a:r>
              <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r>
            <a:br>
              <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br>
            <a:r>
              <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
            </a:r>
            <a:br>
              <a:rPr kumimoji="0" lang="en-US" altLang="en-US" sz="4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br>
            <a:endParaRPr kumimoji="0" lang="en-GB" altLang="en-US" sz="4000" b="1" i="0" u="none" strike="noStrike" kern="1200" cap="none" spc="0" normalizeH="0" baseline="0" noProof="0" smtClean="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6148" name="文本框 1"/>
          <p:cNvSpPr txBox="1">
            <a:spLocks noChangeArrowheads="1"/>
          </p:cNvSpPr>
          <p:nvPr/>
        </p:nvSpPr>
        <p:spPr bwMode="auto">
          <a:xfrm>
            <a:off x="304800" y="457200"/>
            <a:ext cx="868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4400" b="1"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试炼中的歌吟 </a:t>
            </a:r>
            <a:r>
              <a:rPr kumimoji="0" lang="en-US" altLang="en-US" sz="4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T</a:t>
            </a:r>
            <a:r>
              <a:rPr kumimoji="0" lang="en-US" altLang="zh-CN" sz="4400" b="1"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t>he song of Trials</a:t>
            </a:r>
            <a:endParaRPr kumimoji="0" lang="en-US" altLang="en-US" sz="4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00070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6E05B2C1-5748-47B2-BB4A-6AB2F748108B}"/>
              </a:ext>
            </a:extLst>
          </p:cNvPr>
          <p:cNvPicPr>
            <a:picLocks noChangeAspect="1"/>
          </p:cNvPicPr>
          <p:nvPr/>
        </p:nvPicPr>
        <p:blipFill>
          <a:blip r:embed="rId2">
            <a:alphaModFix amt="68000"/>
          </a:blip>
          <a:stretch>
            <a:fillRect/>
          </a:stretch>
        </p:blipFill>
        <p:spPr>
          <a:xfrm>
            <a:off x="0" y="0"/>
            <a:ext cx="9144000" cy="6858000"/>
          </a:xfrm>
          <a:prstGeom prst="rect">
            <a:avLst/>
          </a:prstGeom>
          <a:effectLst>
            <a:outerShdw blurRad="711200" dist="50800" dir="5400000" algn="ctr" rotWithShape="0">
              <a:srgbClr val="000000">
                <a:alpha val="0"/>
              </a:srgbClr>
            </a:outerShdw>
          </a:effectLst>
        </p:spPr>
      </p:pic>
      <p:sp>
        <p:nvSpPr>
          <p:cNvPr id="7171" name="Rectangle 2"/>
          <p:cNvSpPr>
            <a:spLocks noGrp="1" noChangeArrowheads="1"/>
          </p:cNvSpPr>
          <p:nvPr>
            <p:ph type="title" idx="4294967295"/>
          </p:nvPr>
        </p:nvSpPr>
        <p:spPr>
          <a:xfrm>
            <a:off x="0" y="609600"/>
            <a:ext cx="9144000" cy="6858000"/>
          </a:xfrm>
        </p:spPr>
        <p:txBody>
          <a:bodyPr/>
          <a:lstStyle/>
          <a:p>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將我的眼光放在未來</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讓我的盼望定睛天上</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暫時的苦楚在榮耀的光中</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蛻變成不朽的生命與剛強</a:t>
            </a:r>
            <a:r>
              <a:rPr lang="en-GB" altLang="en-US" smtClean="0">
                <a:solidFill>
                  <a:schemeClr val="tx1"/>
                </a:solidFill>
                <a:latin typeface="經典標準楷書" pitchFamily="1" charset="-128"/>
                <a:ea typeface="宋体" panose="02010600030101010101" pitchFamily="2" charset="-122"/>
                <a:cs typeface="經典標準楷書" pitchFamily="1" charset="-128"/>
              </a:rPr>
              <a:t/>
            </a:r>
            <a:br>
              <a:rPr lang="en-GB" altLang="en-US" smtClean="0">
                <a:solidFill>
                  <a:schemeClr val="tx1"/>
                </a:solidFill>
                <a:latin typeface="經典標準楷書" pitchFamily="1" charset="-128"/>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Fix my eyes on the future glory,</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And my hopes on the heavenly kingdom. </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These temporary sufferings shall be transformed</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To eternal life and strength in His glory. </a:t>
            </a:r>
            <a:r>
              <a:rPr lang="en-US" altLang="en-US" smtClean="0">
                <a:ea typeface="宋体" panose="02010600030101010101" pitchFamily="2" charset="-122"/>
                <a:cs typeface="經典標準楷書" pitchFamily="1" charset="-128"/>
              </a:rPr>
              <a:t/>
            </a:r>
            <a:br>
              <a:rPr lang="en-US" altLang="en-US" smtClean="0">
                <a:ea typeface="宋体" panose="02010600030101010101" pitchFamily="2" charset="-122"/>
                <a:cs typeface="經典標準楷書" pitchFamily="1" charset="-128"/>
              </a:rPr>
            </a:br>
            <a:r>
              <a:rPr lang="en-US" altLang="en-US" smtClean="0">
                <a:ea typeface="宋体" panose="02010600030101010101" pitchFamily="2" charset="-122"/>
                <a:cs typeface="經典標準楷書" pitchFamily="1" charset="-128"/>
              </a:rPr>
              <a:t/>
            </a:r>
            <a:br>
              <a:rPr lang="en-US" altLang="en-US" smtClean="0">
                <a:ea typeface="宋体" panose="02010600030101010101" pitchFamily="2" charset="-122"/>
                <a:cs typeface="經典標準楷書" pitchFamily="1" charset="-128"/>
              </a:rPr>
            </a:br>
            <a:endParaRPr lang="zh-TW" altLang="en-US" smtClean="0">
              <a:solidFill>
                <a:schemeClr val="tx1"/>
              </a:solidFill>
              <a:latin typeface="新造特圓" pitchFamily="49" charset="-128"/>
              <a:ea typeface="新造特圓" pitchFamily="49" charset="-128"/>
              <a:cs typeface="經典標準楷書" pitchFamily="1" charset="-128"/>
            </a:endParaRPr>
          </a:p>
        </p:txBody>
      </p:sp>
    </p:spTree>
    <p:extLst>
      <p:ext uri="{BB962C8B-B14F-4D97-AF65-F5344CB8AC3E}">
        <p14:creationId xmlns:p14="http://schemas.microsoft.com/office/powerpoint/2010/main" val="2750799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92150"/>
            <a:ext cx="10515600" cy="831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idx="4294967295"/>
          </p:nvPr>
        </p:nvSpPr>
        <p:spPr>
          <a:xfrm>
            <a:off x="381000" y="2438400"/>
            <a:ext cx="8763000" cy="5029200"/>
          </a:xfrm>
        </p:spPr>
        <p:txBody>
          <a:bodyPr/>
          <a:lstStyle/>
          <a:p>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黎明的曙光即將到來</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雨後有彩虹高掛穹蒼</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死亡與復活僅是一線之隔</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試煉後綻放出屬天的光亮</a:t>
            </a:r>
            <a:r>
              <a:rPr lang="en-GB" altLang="en-US" sz="4800" smtClean="0">
                <a:solidFill>
                  <a:schemeClr val="tx1"/>
                </a:solidFill>
                <a:latin typeface="經典標準楷書" pitchFamily="1" charset="-128"/>
                <a:ea typeface="宋体" panose="02010600030101010101" pitchFamily="2" charset="-122"/>
                <a:cs typeface="經典標準楷書" pitchFamily="1" charset="-128"/>
              </a:rPr>
              <a:t/>
            </a:r>
            <a:br>
              <a:rPr lang="en-GB" altLang="en-US" sz="4800" smtClean="0">
                <a:solidFill>
                  <a:schemeClr val="tx1"/>
                </a:solidFill>
                <a:latin typeface="經典標準楷書" pitchFamily="1" charset="-128"/>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It is dawning;</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And following a storm, a rainbow shall pierce the clouds.</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Life and death</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Separated only by a thin line</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I’ll be blessed by the heavenly lights after all these trials.</a:t>
            </a:r>
            <a:r>
              <a:rPr lang="en-US" altLang="en-US" sz="4800" smtClean="0">
                <a:ea typeface="宋体" panose="02010600030101010101" pitchFamily="2" charset="-122"/>
                <a:cs typeface="經典標準楷書" pitchFamily="1" charset="-128"/>
              </a:rPr>
              <a:t/>
            </a:r>
            <a:br>
              <a:rPr lang="en-US" altLang="en-US" sz="4800" smtClean="0">
                <a:ea typeface="宋体" panose="02010600030101010101" pitchFamily="2" charset="-122"/>
                <a:cs typeface="經典標準楷書" pitchFamily="1" charset="-128"/>
              </a:rPr>
            </a:br>
            <a:r>
              <a:rPr lang="en-US" altLang="en-US" sz="4800" smtClean="0">
                <a:ea typeface="宋体" panose="02010600030101010101" pitchFamily="2" charset="-122"/>
                <a:cs typeface="經典標準楷書" pitchFamily="1" charset="-128"/>
              </a:rPr>
              <a:t/>
            </a:r>
            <a:br>
              <a:rPr lang="en-US" altLang="en-US" sz="4800" smtClean="0">
                <a:ea typeface="宋体" panose="02010600030101010101" pitchFamily="2" charset="-122"/>
                <a:cs typeface="經典標準楷書" pitchFamily="1" charset="-128"/>
              </a:rPr>
            </a:br>
            <a:r>
              <a:rPr lang="en-US" altLang="en-US" sz="4800" smtClean="0">
                <a:ea typeface="宋体" panose="02010600030101010101" pitchFamily="2" charset="-122"/>
                <a:cs typeface="經典標準楷書" pitchFamily="1" charset="-128"/>
              </a:rPr>
              <a:t/>
            </a:r>
            <a:br>
              <a:rPr lang="en-US" altLang="en-US" sz="4800" smtClean="0">
                <a:ea typeface="宋体" panose="02010600030101010101" pitchFamily="2" charset="-122"/>
                <a:cs typeface="經典標準楷書" pitchFamily="1" charset="-128"/>
              </a:rPr>
            </a:br>
            <a:r>
              <a:rPr lang="en-US" altLang="en-US" sz="4800" smtClean="0">
                <a:ea typeface="宋体" panose="02010600030101010101" pitchFamily="2" charset="-122"/>
                <a:cs typeface="經典標準楷書" pitchFamily="1" charset="-128"/>
              </a:rPr>
              <a:t/>
            </a:r>
            <a:br>
              <a:rPr lang="en-US" altLang="en-US" sz="4800" smtClean="0">
                <a:ea typeface="宋体" panose="02010600030101010101" pitchFamily="2" charset="-122"/>
                <a:cs typeface="經典標準楷書" pitchFamily="1" charset="-128"/>
              </a:rPr>
            </a:br>
            <a:endParaRPr lang="en-GB" altLang="en-US" sz="4800" smtClean="0">
              <a:solidFill>
                <a:schemeClr val="tx1"/>
              </a:solidFill>
              <a:latin typeface="經典標準楷書" pitchFamily="1" charset="-128"/>
              <a:ea typeface="宋体" panose="02010600030101010101" pitchFamily="2" charset="-122"/>
              <a:cs typeface="經典標準楷書" pitchFamily="1" charset="-128"/>
            </a:endParaRPr>
          </a:p>
        </p:txBody>
      </p:sp>
    </p:spTree>
    <p:extLst>
      <p:ext uri="{BB962C8B-B14F-4D97-AF65-F5344CB8AC3E}">
        <p14:creationId xmlns:p14="http://schemas.microsoft.com/office/powerpoint/2010/main" val="3697928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92150"/>
            <a:ext cx="10515600" cy="831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idx="4294967295"/>
          </p:nvPr>
        </p:nvSpPr>
        <p:spPr>
          <a:xfrm>
            <a:off x="381000" y="2438400"/>
            <a:ext cx="8763000" cy="5029200"/>
          </a:xfrm>
        </p:spPr>
        <p:txBody>
          <a:bodyPr/>
          <a:lstStyle/>
          <a:p>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黎明的曙光即將到來</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雨後有彩虹高掛穹蒼</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死亡與復活僅是一線之隔</a:t>
            </a:r>
            <a:b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br>
            <a:r>
              <a:rPr lang="en-GB" altLang="en-US" sz="4000" b="1" smtClean="0">
                <a:solidFill>
                  <a:schemeClr val="tx1"/>
                </a:solidFill>
                <a:latin typeface="宋体" panose="02010600030101010101" pitchFamily="2" charset="-122"/>
                <a:ea typeface="宋体" panose="02010600030101010101" pitchFamily="2" charset="-122"/>
                <a:cs typeface="經典標準楷書" pitchFamily="1" charset="-128"/>
              </a:rPr>
              <a:t>試煉後綻放出屬天的光亮</a:t>
            </a:r>
            <a:r>
              <a:rPr lang="en-GB" altLang="en-US" sz="4800" smtClean="0">
                <a:solidFill>
                  <a:schemeClr val="tx1"/>
                </a:solidFill>
                <a:latin typeface="經典標準楷書" pitchFamily="1" charset="-128"/>
                <a:ea typeface="宋体" panose="02010600030101010101" pitchFamily="2" charset="-122"/>
                <a:cs typeface="經典標準楷書" pitchFamily="1" charset="-128"/>
              </a:rPr>
              <a:t/>
            </a:r>
            <a:br>
              <a:rPr lang="en-GB" altLang="en-US" sz="4800" smtClean="0">
                <a:solidFill>
                  <a:schemeClr val="tx1"/>
                </a:solidFill>
                <a:latin typeface="經典標準楷書" pitchFamily="1" charset="-128"/>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It is dawning;</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And following a storm, a rainbow shall pierce the clouds.</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Life and death</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Separated only by a thin line</a:t>
            </a:r>
            <a:br>
              <a:rPr lang="en-US" altLang="en-US" sz="2800" smtClean="0">
                <a:ea typeface="宋体" panose="02010600030101010101" pitchFamily="2" charset="-122"/>
                <a:cs typeface="經典標準楷書" pitchFamily="1" charset="-128"/>
              </a:rPr>
            </a:br>
            <a:r>
              <a:rPr lang="en-US" altLang="en-US" sz="2800" smtClean="0">
                <a:ea typeface="宋体" panose="02010600030101010101" pitchFamily="2" charset="-122"/>
                <a:cs typeface="經典標準楷書" pitchFamily="1" charset="-128"/>
              </a:rPr>
              <a:t>I’ll be blessed by the heavenly lights after all these trials.</a:t>
            </a:r>
            <a:r>
              <a:rPr lang="en-US" altLang="en-US" sz="4800" smtClean="0">
                <a:ea typeface="宋体" panose="02010600030101010101" pitchFamily="2" charset="-122"/>
                <a:cs typeface="經典標準楷書" pitchFamily="1" charset="-128"/>
              </a:rPr>
              <a:t/>
            </a:r>
            <a:br>
              <a:rPr lang="en-US" altLang="en-US" sz="4800" smtClean="0">
                <a:ea typeface="宋体" panose="02010600030101010101" pitchFamily="2" charset="-122"/>
                <a:cs typeface="經典標準楷書" pitchFamily="1" charset="-128"/>
              </a:rPr>
            </a:br>
            <a:r>
              <a:rPr lang="en-US" altLang="en-US" sz="4800" smtClean="0">
                <a:ea typeface="宋体" panose="02010600030101010101" pitchFamily="2" charset="-122"/>
                <a:cs typeface="經典標準楷書" pitchFamily="1" charset="-128"/>
              </a:rPr>
              <a:t/>
            </a:r>
            <a:br>
              <a:rPr lang="en-US" altLang="en-US" sz="4800" smtClean="0">
                <a:ea typeface="宋体" panose="02010600030101010101" pitchFamily="2" charset="-122"/>
                <a:cs typeface="經典標準楷書" pitchFamily="1" charset="-128"/>
              </a:rPr>
            </a:br>
            <a:r>
              <a:rPr lang="en-US" altLang="en-US" sz="4800" smtClean="0">
                <a:ea typeface="宋体" panose="02010600030101010101" pitchFamily="2" charset="-122"/>
                <a:cs typeface="經典標準楷書" pitchFamily="1" charset="-128"/>
              </a:rPr>
              <a:t/>
            </a:r>
            <a:br>
              <a:rPr lang="en-US" altLang="en-US" sz="4800" smtClean="0">
                <a:ea typeface="宋体" panose="02010600030101010101" pitchFamily="2" charset="-122"/>
                <a:cs typeface="經典標準楷書" pitchFamily="1" charset="-128"/>
              </a:rPr>
            </a:br>
            <a:r>
              <a:rPr lang="en-US" altLang="en-US" sz="4800" smtClean="0">
                <a:ea typeface="宋体" panose="02010600030101010101" pitchFamily="2" charset="-122"/>
                <a:cs typeface="經典標準楷書" pitchFamily="1" charset="-128"/>
              </a:rPr>
              <a:t/>
            </a:r>
            <a:br>
              <a:rPr lang="en-US" altLang="en-US" sz="4800" smtClean="0">
                <a:ea typeface="宋体" panose="02010600030101010101" pitchFamily="2" charset="-122"/>
                <a:cs typeface="經典標準楷書" pitchFamily="1" charset="-128"/>
              </a:rPr>
            </a:br>
            <a:endParaRPr lang="en-GB" altLang="en-US" sz="4800" smtClean="0">
              <a:solidFill>
                <a:schemeClr val="tx1"/>
              </a:solidFill>
              <a:latin typeface="經典標準楷書" pitchFamily="1" charset="-128"/>
              <a:ea typeface="宋体" panose="02010600030101010101" pitchFamily="2" charset="-122"/>
              <a:cs typeface="經典標準楷書" pitchFamily="1" charset="-128"/>
            </a:endParaRPr>
          </a:p>
        </p:txBody>
      </p:sp>
    </p:spTree>
    <p:extLst>
      <p:ext uri="{BB962C8B-B14F-4D97-AF65-F5344CB8AC3E}">
        <p14:creationId xmlns:p14="http://schemas.microsoft.com/office/powerpoint/2010/main" val="3792308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1243</TotalTime>
  <Words>178</Words>
  <Application>Microsoft Office PowerPoint</Application>
  <PresentationFormat>On-screen Show (4:3)</PresentationFormat>
  <Paragraphs>41</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宋体</vt:lpstr>
      <vt:lpstr>Arial</vt:lpstr>
      <vt:lpstr>Helvetica Neue</vt:lpstr>
      <vt:lpstr>Times New Roman</vt:lpstr>
      <vt:lpstr>Wingdings</vt:lpstr>
      <vt:lpstr>新造特圓</vt:lpstr>
      <vt:lpstr>經典標準楷書</vt:lpstr>
      <vt:lpstr>4_Default Design</vt:lpstr>
      <vt:lpstr>PowerPoint Presentation</vt:lpstr>
      <vt:lpstr>PowerPoint Presentation</vt:lpstr>
      <vt:lpstr>將我的眼光放在未來 讓我的盼望定睛天上 暫時的苦楚在榮耀的光中 蛻變成不朽的生命與剛強 Fix my eyes on the future glory, And my hopes on the heavenly kingdom.  These temporary sufferings shall be transformed To eternal life and strength in His glory.   </vt:lpstr>
      <vt:lpstr>黎明的曙光即將到來 雨後有彩虹高掛穹蒼 死亡與復活僅是一線之隔 試煉後綻放出屬天的光亮 It is dawning; And following a storm, a rainbow shall pierce the clouds. Life and death Separated only by a thin line I’ll be blessed by the heavenly lights after all these trials.    </vt:lpstr>
      <vt:lpstr>PowerPoint Presentation</vt:lpstr>
      <vt:lpstr>將我的眼光放在未來 讓我的盼望定睛天上 暫時的苦楚在榮耀的光中 蛻變成不朽的生命與剛強 Fix my eyes on the future glory, And my hopes on the heavenly kingdom.  These temporary sufferings shall be transformed To eternal life and strength in His glory.   </vt:lpstr>
      <vt:lpstr>黎明的曙光即將到來 雨後有彩虹高掛穹蒼 死亡與復活僅是一線之隔 試煉後綻放出屬天的光亮 It is dawning; And following a storm, a rainbow shall pierce the clouds. Life and death Separated only by a thin line I’ll be blessed by the heavenly lights after all these trials.    </vt:lpstr>
      <vt:lpstr>黎明的曙光即將到來 雨後有彩虹高掛穹蒼 死亡與復活僅是一線之隔 試煉後綻放出屬天的光亮 It is dawning; And following a storm, a rainbow shall pierce the clouds. Life and death Separated only by a thin line I’ll be blessed by the heavenly lights after all these trials.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chens</dc:creator>
  <cp:lastModifiedBy>PEI</cp:lastModifiedBy>
  <cp:revision>37</cp:revision>
  <dcterms:modified xsi:type="dcterms:W3CDTF">2019-07-01T16:46:31Z</dcterms:modified>
</cp:coreProperties>
</file>